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  <p:sldMasterId id="2147483685" r:id="rId5"/>
    <p:sldMasterId id="2147483648" r:id="rId6"/>
    <p:sldMasterId id="2147483696" r:id="rId7"/>
  </p:sldMasterIdLst>
  <p:notesMasterIdLst>
    <p:notesMasterId r:id="rId16"/>
  </p:notesMasterIdLst>
  <p:handoutMasterIdLst>
    <p:handoutMasterId r:id="rId17"/>
  </p:handoutMasterIdLst>
  <p:sldIdLst>
    <p:sldId id="277" r:id="rId8"/>
    <p:sldId id="278" r:id="rId9"/>
    <p:sldId id="279" r:id="rId10"/>
    <p:sldId id="267" r:id="rId11"/>
    <p:sldId id="280" r:id="rId12"/>
    <p:sldId id="281" r:id="rId13"/>
    <p:sldId id="283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8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C026C9-4C52-4B60-A858-A50E4BE56D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160113-35DB-4BB4-9269-631D6FEB5E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0D272-305C-421E-A9EF-95D63D599B42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0E5BB-A291-4B94-8433-B9D3F16854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7D678-038E-42A6-961E-EAB034DB47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E7DFA-63CC-4ED7-B30E-ACF88B4B89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091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16E63-7886-43BC-8DD4-4F14C3DD7360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C5307-140F-447F-BCBA-BB92E3A29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54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4FD2957-8595-499F-896A-E9A0888D0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44A184-010C-483F-8B5A-3D1E7E6EF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8115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82A2E2-E6DD-4321-B03A-F6C071C1B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4" y="753034"/>
            <a:ext cx="6815446" cy="3887390"/>
          </a:xfrm>
        </p:spPr>
        <p:txBody>
          <a:bodyPr anchor="t">
            <a:normAutofit/>
          </a:bodyPr>
          <a:lstStyle>
            <a:lvl1pPr>
              <a:defRPr sz="8500" spc="-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21B6D9B-E3FB-48D2-A477-5B73E2216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4640424"/>
            <a:ext cx="6437555" cy="1303176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38823550-6B12-4BFD-9C91-668B623E35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3533" y="0"/>
            <a:ext cx="4082983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70622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F516FD-E4AF-4BA2-902A-DA4674655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0F480-E13D-4322-ADF4-56769DC5A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9680" y="190500"/>
            <a:ext cx="10036292" cy="773776"/>
          </a:xfrm>
        </p:spPr>
        <p:txBody>
          <a:bodyPr anchor="ctr"/>
          <a:lstStyle>
            <a:lvl1pPr algn="r"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7F0BA818-CA3B-46FD-9A79-7BDC1D9CA7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243" y="1764139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EAD007E-B9BB-4C9F-BDC8-127A77F0F9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9243" y="2374900"/>
            <a:ext cx="4756714" cy="33655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9ECBA1DE-781A-4AA7-86CA-0EBE52A9B4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7467" y="1764031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53A9CA10-3BBC-41E7-A34E-C6CCFEC820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7467" y="2374900"/>
            <a:ext cx="4756714" cy="33655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F3D4E9-1171-434D-AA71-EA27F72E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A29A0D-15CB-4460-9435-7E7D6453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6F95C2-7834-44D3-B93B-79D944E1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6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97352E-C52D-43BE-BCE2-2D71FE035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2051A8D-592F-40C1-A65D-E1F17B07C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9600" y="183988"/>
            <a:ext cx="9406372" cy="803380"/>
          </a:xfrm>
        </p:spPr>
        <p:txBody>
          <a:bodyPr anchor="ctr"/>
          <a:lstStyle>
            <a:lvl1pPr algn="r"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CF4C4703-C9D4-483C-8E41-17BB7193D0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300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7393281D-B77A-4BB8-A3E2-49E0F1259D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1193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6B205DED-723B-48E3-AE9F-556696225C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2317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7D63D24-8466-44F3-898F-5CBC42C768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32317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F600D1D1-B6A8-4A4E-BC6A-897FE089CB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5393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205F643-67E9-4E41-A65F-163C816090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25393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0EF04CC-F1B1-495C-BA2F-F28A5D971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57B66A6-EBC5-4A75-B938-7148B7A1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83DD707-C769-4868-9B2F-1BF7ABBCD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807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F63B152-7103-4FFE-90AC-D94EB7F44A7E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5246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611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F63B152-7103-4FFE-90AC-D94EB7F44A7E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13194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2744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23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935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351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F63B152-7103-4FFE-90AC-D94EB7F44A7E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8637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4716EF3-1422-48C0-BC49-14FAC3550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2AAFDE-CB45-46CA-8961-8133FCA5F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767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09C30D-AB58-482B-B553-F71367094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4" y="776941"/>
            <a:ext cx="3209008" cy="5166659"/>
          </a:xfrm>
        </p:spPr>
        <p:txBody>
          <a:bodyPr anchor="b"/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946F5EF-2C45-4A87-A1DD-BD2A6FB9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37490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B1A8891C-A2D4-4238-ABCE-62AB3A9121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6700" y="0"/>
            <a:ext cx="4038600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7B51DFB6-C977-4551-BE38-57688D7FF0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15300" y="0"/>
            <a:ext cx="4076701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DFCFAED4-0A56-424D-BF74-4051B0BDA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4100" y="3841750"/>
            <a:ext cx="6599238" cy="229608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188F17E-DD3B-4CCC-957F-5A691448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A0235C7-971D-4E52-B991-EFA44A9A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D815C-8BF3-4ECF-A945-A2A7C2983AF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6725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F63B152-7103-4FFE-90AC-D94EB7F44A7E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37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9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B152-7103-4FFE-90AC-D94EB7F44A7E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596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3698AF-A86A-4D69-8272-76C9C1914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E2DC86-4009-449C-8F4E-779A8C762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365124"/>
            <a:ext cx="9523655" cy="1501327"/>
          </a:xfrm>
        </p:spPr>
        <p:txBody>
          <a:bodyPr/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671630E1-6506-4E93-BB6A-0604E0D049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286000"/>
            <a:ext cx="5067300" cy="4572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1BAB65B-02AF-4992-85D0-8E98AB1BD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FE115BC-4A4C-4385-82D5-106D1FAC3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9887" y="2899186"/>
            <a:ext cx="5610113" cy="3284359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CD3EB2B-80EF-4DC6-B2B6-F4B56844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C3E33A-8A0A-4767-A4D9-CD895637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D940D-6D44-4DF9-9322-B4B11F7EDCD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9301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6EB31F-C5DF-49FF-8DEA-86AC0C186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7086599" cy="453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FE912F-46EC-49B0-9C9A-DE9CBDF9F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5" y="753035"/>
            <a:ext cx="5945393" cy="2366683"/>
          </a:xfrm>
        </p:spPr>
        <p:txBody>
          <a:bodyPr>
            <a:normAutofit/>
          </a:bodyPr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sz="6000"/>
              <a:t>Click to edit Master title style</a:t>
            </a:r>
            <a:endParaRPr lang="en-US" sz="60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BF32D81-1E24-45B8-A09D-EEAD404D8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3075868"/>
            <a:ext cx="5945393" cy="110833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F9C7900-0694-4FDF-B29C-24016C0B9C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533900"/>
            <a:ext cx="7086598" cy="2324100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2F1BABA-5C8C-4693-BD5A-974A1711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71BA6F2-2182-4910-8DA6-71E5AB2745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86600" y="0"/>
            <a:ext cx="5105400" cy="45339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83DCD7D2-7B94-48E9-9DCA-E72E1BCE43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86598" y="4533900"/>
            <a:ext cx="5105402" cy="2324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4253B29-520A-4014-A821-4F52F57C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B60DEE-1456-46C0-A3E5-4CAF3E12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722F022-211C-4882-844C-086FEA6806AA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84073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F4DD58-525D-4728-A769-9F38711D5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F862FE-7A72-432B-9888-FB389D35B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8" y="875030"/>
            <a:ext cx="2384425" cy="5068570"/>
          </a:xfrm>
        </p:spPr>
        <p:txBody>
          <a:bodyPr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 to add text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256B58A-EC2F-48AB-BF2D-AB678AF0C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27711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33DA1-34CB-434E-99AF-EA31D28A19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02000" y="876300"/>
            <a:ext cx="8607425" cy="4749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B48D9BB-04DF-4542-8DF6-C4C787538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22742E1-6009-4FFB-A391-37B987F5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2165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3FEABB-56CC-491D-830B-02C0466DA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F3EF5A-453C-4D68-BA86-2FB1DE61C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7" y="996950"/>
            <a:ext cx="2384425" cy="4946650"/>
          </a:xfrm>
        </p:spPr>
        <p:txBody>
          <a:bodyPr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 to add text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21BA0-41E1-404D-9063-DF281D186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27711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1CEA4-8F84-4893-8A45-28DB0AE2068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2650" y="996950"/>
            <a:ext cx="8367713" cy="45450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99D2EA6-8453-4240-88D1-460E269D8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DD4984-9B40-488F-B903-2E041955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7591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anchor="b"/>
          <a:lstStyle>
            <a:lvl1pPr algn="l">
              <a:defRPr sz="5400" b="0" i="0" cap="none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AD3C5B21-C400-4C50-8684-59543CDC43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" y="0"/>
            <a:ext cx="12192000" cy="6858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81B040C-8943-4433-BFE9-AFB1F7C9E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636" y="-2"/>
            <a:ext cx="11014364" cy="4100947"/>
          </a:xfrm>
          <a:gradFill>
            <a:gsLst>
              <a:gs pos="77000">
                <a:srgbClr val="000000">
                  <a:alpha val="30000"/>
                </a:srgbClr>
              </a:gs>
              <a:gs pos="38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2000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21594000" scaled="0"/>
          </a:gradFill>
        </p:spPr>
        <p:txBody>
          <a:bodyPr rIns="731520">
            <a:normAutofit/>
          </a:bodyPr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1A6711-44B3-4723-90E5-802B2DBD8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1963" y="4089656"/>
            <a:ext cx="8950035" cy="2796566"/>
          </a:xfrm>
          <a:gradFill>
            <a:gsLst>
              <a:gs pos="77000">
                <a:srgbClr val="000000">
                  <a:alpha val="30000"/>
                </a:srgbClr>
              </a:gs>
              <a:gs pos="33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21594000" scaled="0"/>
          </a:gradFill>
        </p:spPr>
        <p:txBody>
          <a:bodyPr tIns="640080" rIns="731520" anchor="t">
            <a:normAutofit/>
          </a:bodyPr>
          <a:lstStyle>
            <a:lvl1pPr marL="0" indent="0" algn="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subtitle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B79A2161-66FE-4C11-AD83-5824307CB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91399727-F37D-4748-90E8-B5B6F5312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B9DE4FD1-0950-4A6A-8167-F0E9C622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6D940D-6D44-4DF9-9322-B4B11F7EDCD0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704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A42DEE-636F-4A79-B56A-5AF989E1F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75C9195-04C9-4D9A-B613-44A5F5900D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2983" y="194783"/>
            <a:ext cx="9421177" cy="769493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5A662A-E279-494E-8389-ADC6E870E38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31863" y="1695450"/>
            <a:ext cx="10328275" cy="4314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420B3F9-9DEF-4500-91D7-25F0B5E9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E504E9-EAD2-4BE5-9736-CED43FF2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EB613-AF5E-423F-A78B-94F856BF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998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F922A0-5527-4314-A2EA-E5CF34EF9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6EC4CB6-956E-48EB-86AC-B40D89D74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759" y="194783"/>
            <a:ext cx="10022841" cy="760892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3FA4250-BD33-40AE-934A-A473029C5CA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6112" y="1560513"/>
            <a:ext cx="10899776" cy="434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71E7CA1-3FAA-4961-8BAC-93AB2EF6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0CC547-8B7E-4C4B-9B2A-04BD498A71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4245B-9DC4-457D-AB68-8E3BBB852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90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3E30A8-0D9C-47BB-8249-8A2EEEFC7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365124"/>
            <a:ext cx="10552176" cy="1499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93687-61FE-460F-A66F-4DF17994F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224" y="1984248"/>
            <a:ext cx="10552176" cy="4197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E1FFB-7673-4E75-9B5C-5572E2B06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13448" y="6355080"/>
            <a:ext cx="4352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4B9AF-F93C-43E8-8E68-3B700825C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168" y="6356350"/>
            <a:ext cx="4837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z="105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739F7-0AE5-4677-8957-9961D67C1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5992" y="6356350"/>
            <a:ext cx="630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4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83" r:id="rId4"/>
    <p:sldLayoutId id="2147483684" r:id="rId5"/>
    <p:sldLayoutId id="2147483679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F63B152-7103-4FFE-90AC-D94EB7F44A7E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99DD5A9-4EF1-497E-92EF-2D23CF305E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807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  <p:sldLayoutId id="2147483680" r:id="rId3"/>
    <p:sldLayoutId id="2147483686" r:id="rId4"/>
    <p:sldLayoutId id="2147483687" r:id="rId5"/>
    <p:sldLayoutId id="2147483677" r:id="rId6"/>
    <p:sldLayoutId id="2147483678" r:id="rId7"/>
    <p:sldLayoutId id="2147483682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18" r:id="rId2"/>
    <p:sldLayoutId id="2147483688" r:id="rId3"/>
    <p:sldLayoutId id="2147483689" r:id="rId4"/>
    <p:sldLayoutId id="2147483649" r:id="rId5"/>
    <p:sldLayoutId id="2147483650" r:id="rId6"/>
    <p:sldLayoutId id="2147483651" r:id="rId7"/>
    <p:sldLayoutId id="2147483719" r:id="rId8"/>
    <p:sldLayoutId id="2147483690" r:id="rId9"/>
    <p:sldLayoutId id="2147483661" r:id="rId10"/>
    <p:sldLayoutId id="2147483666" r:id="rId11"/>
    <p:sldLayoutId id="2147483667" r:id="rId12"/>
    <p:sldLayoutId id="2147483720" r:id="rId13"/>
    <p:sldLayoutId id="2147483691" r:id="rId14"/>
    <p:sldLayoutId id="2147483654" r:id="rId15"/>
    <p:sldLayoutId id="2147483663" r:id="rId16"/>
    <p:sldLayoutId id="2147483699" r:id="rId17"/>
    <p:sldLayoutId id="2147483692" r:id="rId18"/>
    <p:sldLayoutId id="2147483662" r:id="rId19"/>
    <p:sldLayoutId id="2147483668" r:id="rId20"/>
    <p:sldLayoutId id="2147483652" r:id="rId21"/>
    <p:sldLayoutId id="2147483721" r:id="rId22"/>
    <p:sldLayoutId id="2147483693" r:id="rId23"/>
    <p:sldLayoutId id="2147483653" r:id="rId24"/>
    <p:sldLayoutId id="2147483660" r:id="rId25"/>
    <p:sldLayoutId id="2147483664" r:id="rId26"/>
    <p:sldLayoutId id="2147483722" r:id="rId27"/>
    <p:sldLayoutId id="2147483694" r:id="rId28"/>
    <p:sldLayoutId id="2147483665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4">
            <a:extLst>
              <a:ext uri="{FF2B5EF4-FFF2-40B4-BE49-F238E27FC236}">
                <a16:creationId xmlns:a16="http://schemas.microsoft.com/office/drawing/2014/main" id="{32D422A9-E718-40DD-B53E-04D760643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6E0A6460-D209-41A0-A5A9-3D7CE646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FBCA968-196F-85F5-EC1B-53EEE8066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74321"/>
            <a:ext cx="10553700" cy="6019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spc="-40" dirty="0">
                <a:solidFill>
                  <a:srgbClr val="FFFFFF"/>
                </a:solidFill>
              </a:rPr>
              <a:t>Introduce Yourself to Your Students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A422049-437C-4A8B-6C85-35DD9969B1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782" y="1237685"/>
            <a:ext cx="11547410" cy="47127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/>
              <a:t>Create an introduction slide </a:t>
            </a:r>
          </a:p>
          <a:p>
            <a:r>
              <a:rPr lang="en-US" sz="4400" dirty="0"/>
              <a:t>Get to know your students and them you!</a:t>
            </a:r>
            <a:endParaRPr lang="en-US" dirty="0"/>
          </a:p>
          <a:p>
            <a:r>
              <a:rPr lang="en-US" sz="4400" dirty="0"/>
              <a:t>Studies show that positive teacher-student relationships enhanced nearly every measurable aspect of academic success. 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4748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4">
            <a:extLst>
              <a:ext uri="{FF2B5EF4-FFF2-40B4-BE49-F238E27FC236}">
                <a16:creationId xmlns:a16="http://schemas.microsoft.com/office/drawing/2014/main" id="{32D422A9-E718-40DD-B53E-04D760643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6E0A6460-D209-41A0-A5A9-3D7CE646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FBCA968-196F-85F5-EC1B-53EEE8066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74321"/>
            <a:ext cx="10553700" cy="6019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spc="-40" dirty="0">
                <a:solidFill>
                  <a:srgbClr val="FFFFFF"/>
                </a:solidFill>
              </a:rPr>
              <a:t>Introduce Yourself to Your Students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A422049-437C-4A8B-6C85-35DD9969B1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07361" y="1197580"/>
            <a:ext cx="11788041" cy="55550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Things you can include on your slide: </a:t>
            </a:r>
            <a:endParaRPr lang="en-US" sz="3600"/>
          </a:p>
          <a:p>
            <a:pPr lvl="1"/>
            <a:r>
              <a:rPr lang="en-US" sz="2800" dirty="0"/>
              <a:t>First name</a:t>
            </a:r>
          </a:p>
          <a:p>
            <a:pPr lvl="1"/>
            <a:r>
              <a:rPr lang="en-US" sz="2800" dirty="0"/>
              <a:t>Where you are from </a:t>
            </a:r>
          </a:p>
          <a:p>
            <a:pPr lvl="1"/>
            <a:r>
              <a:rPr lang="en-US" sz="2800" dirty="0"/>
              <a:t>Something interesting about you</a:t>
            </a:r>
          </a:p>
          <a:p>
            <a:pPr lvl="1"/>
            <a:r>
              <a:rPr lang="en-US" sz="2800" dirty="0"/>
              <a:t>Your experience with teaching, learning Spanish, travelling, etc. </a:t>
            </a:r>
          </a:p>
          <a:p>
            <a:pPr lvl="1"/>
            <a:r>
              <a:rPr lang="en-US" sz="2800" dirty="0"/>
              <a:t>Personalize your slide by adding pictures, color, changing fonts, etc.</a:t>
            </a:r>
            <a:br>
              <a:rPr lang="en-US" sz="2800" dirty="0"/>
            </a:br>
            <a:endParaRPr lang="en-US" sz="2800" dirty="0"/>
          </a:p>
          <a:p>
            <a:r>
              <a:rPr lang="en-US" sz="3400" dirty="0"/>
              <a:t>Please share this slide for the first few weeks of your class. </a:t>
            </a:r>
          </a:p>
        </p:txBody>
      </p:sp>
    </p:spTree>
    <p:extLst>
      <p:ext uri="{BB962C8B-B14F-4D97-AF65-F5344CB8AC3E}">
        <p14:creationId xmlns:p14="http://schemas.microsoft.com/office/powerpoint/2010/main" val="2515981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4">
            <a:extLst>
              <a:ext uri="{FF2B5EF4-FFF2-40B4-BE49-F238E27FC236}">
                <a16:creationId xmlns:a16="http://schemas.microsoft.com/office/drawing/2014/main" id="{32D422A9-E718-40DD-B53E-04D760643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6E0A6460-D209-41A0-A5A9-3D7CE646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FBCA968-196F-85F5-EC1B-53EEE8066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74321"/>
            <a:ext cx="10553700" cy="6019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spc="-40" dirty="0">
                <a:solidFill>
                  <a:srgbClr val="FFFFFF"/>
                </a:solidFill>
              </a:rPr>
              <a:t>Introduce Yourself to Your Students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A422049-437C-4A8B-6C85-35DD9969B1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7677" y="2099948"/>
            <a:ext cx="11547410" cy="32990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Don't have PowerPoint or a way to </a:t>
            </a:r>
            <a:endParaRPr lang="en-US" b="1"/>
          </a:p>
          <a:p>
            <a:pPr marL="0" indent="0" algn="ctr">
              <a:buNone/>
            </a:pPr>
            <a:r>
              <a:rPr lang="en-US" sz="3200" b="1" dirty="0"/>
              <a:t>create an introduction slide? </a:t>
            </a:r>
            <a:endParaRPr lang="en-US" b="1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Let your coordinator know and we can help!</a:t>
            </a:r>
            <a:endParaRPr lang="en-US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43481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F2FEA60-F900-4C56-9486-48EA3092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365124"/>
            <a:ext cx="9523655" cy="1501327"/>
          </a:xfrm>
        </p:spPr>
        <p:txBody>
          <a:bodyPr/>
          <a:lstStyle/>
          <a:p>
            <a:pPr algn="ctr"/>
            <a:r>
              <a:rPr lang="en-US" b="0" i="1" dirty="0"/>
              <a:t>(Example Slide)</a:t>
            </a:r>
            <a:br>
              <a:rPr lang="en-US" dirty="0"/>
            </a:br>
            <a:r>
              <a:rPr lang="en-US" dirty="0"/>
              <a:t>Hello and Welcome!</a:t>
            </a:r>
          </a:p>
        </p:txBody>
      </p:sp>
      <p:pic>
        <p:nvPicPr>
          <p:cNvPr id="8" name="Picture Placeholder 7" descr="A picture containing mountain, sky, outdoor, nature">
            <a:extLst>
              <a:ext uri="{FF2B5EF4-FFF2-40B4-BE49-F238E27FC236}">
                <a16:creationId xmlns:a16="http://schemas.microsoft.com/office/drawing/2014/main" id="{7B7F6341-D9BE-4D3C-92A1-37FAA11DE63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86000"/>
            <a:ext cx="5067300" cy="4572000"/>
          </a:xfrm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B6583FE-B653-4C01-9ADF-EC8514A0B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373" y="2367341"/>
            <a:ext cx="6645811" cy="432270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My name is Trisha.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 am from Minnesota.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 am your English teacher on Monday nights.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 have 12 years of experience teaching English.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 have a chihuahua named Gremmy. He is from the Dominican Republic.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 learned to make tostones (fried plantain) in the Dominican Republic.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 am a student at Hamline University in St. Paul.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B72751-BE1E-43DE-1861-E374CE066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36" y="2405300"/>
            <a:ext cx="1873467" cy="22126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29C702-F254-5455-7531-CB8770630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277" y="2485763"/>
            <a:ext cx="2952463" cy="5507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7ED50D-5ABD-0776-59F9-59EC86366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913" y="4705514"/>
            <a:ext cx="1433263" cy="1787362"/>
          </a:xfrm>
          <a:prstGeom prst="rect">
            <a:avLst/>
          </a:prstGeom>
        </p:spPr>
      </p:pic>
      <p:pic>
        <p:nvPicPr>
          <p:cNvPr id="13" name="Picture 12" descr="A pile of fried food&#10;&#10;Description automatically generated">
            <a:extLst>
              <a:ext uri="{FF2B5EF4-FFF2-40B4-BE49-F238E27FC236}">
                <a16:creationId xmlns:a16="http://schemas.microsoft.com/office/drawing/2014/main" id="{6D28F2CF-E810-32A1-FF02-FA3971A9DC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8771" y="3226943"/>
            <a:ext cx="1946988" cy="292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53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40183-98AF-438D-AC1C-0AF4CC28D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Bodoni MT"/>
              </a:rPr>
              <a:t>INTRODUCTION SLIDE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1ED45-72A6-42D8-9A05-3FA6D37BE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a few of your hobbies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 your favorite kind of vacation</a:t>
            </a:r>
          </a:p>
          <a:p>
            <a:r>
              <a:rPr lang="en-US" sz="2800" dirty="0">
                <a:latin typeface="Times New Roman"/>
                <a:cs typeface="Times New Roman"/>
              </a:rPr>
              <a:t>About you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892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1020445"/>
            <a:ext cx="2895600" cy="1325563"/>
          </a:xfrm>
        </p:spPr>
        <p:txBody>
          <a:bodyPr/>
          <a:lstStyle/>
          <a:p>
            <a:r>
              <a:rPr lang="en-US" dirty="0"/>
              <a:t>INTRODUCTION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ABOUT YOU</a:t>
            </a:r>
          </a:p>
        </p:txBody>
      </p:sp>
    </p:spTree>
    <p:extLst>
      <p:ext uri="{BB962C8B-B14F-4D97-AF65-F5344CB8AC3E}">
        <p14:creationId xmlns:p14="http://schemas.microsoft.com/office/powerpoint/2010/main" val="3089478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400" dirty="0"/>
              <a:t>INTRODUCTION</a:t>
            </a:r>
            <a:br>
              <a:rPr lang="en-US" spc="400" dirty="0"/>
            </a:br>
            <a:r>
              <a:rPr lang="en-US" spc="400" dirty="0" err="1"/>
              <a:t>sLIDE</a:t>
            </a:r>
            <a:endParaRPr lang="en-US" dirty="0" err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ABOUT  YOU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057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A2CD4-732A-43E4-BCB9-CBA2055E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7935" y="473743"/>
            <a:ext cx="6696075" cy="1909763"/>
          </a:xfrm>
        </p:spPr>
        <p:txBody>
          <a:bodyPr/>
          <a:lstStyle/>
          <a:p>
            <a:r>
              <a:rPr lang="en-US"/>
              <a:t>INTRODUCTion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D0450-A909-4CD9-8912-96A19ACEB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8146" y="2943329"/>
            <a:ext cx="6696074" cy="365125"/>
          </a:xfrm>
        </p:spPr>
        <p:txBody>
          <a:bodyPr/>
          <a:lstStyle/>
          <a:p>
            <a:r>
              <a:rPr lang="en-US" dirty="0"/>
              <a:t>ABOUT YOU</a:t>
            </a:r>
          </a:p>
        </p:txBody>
      </p:sp>
    </p:spTree>
    <p:extLst>
      <p:ext uri="{BB962C8B-B14F-4D97-AF65-F5344CB8AC3E}">
        <p14:creationId xmlns:p14="http://schemas.microsoft.com/office/powerpoint/2010/main" val="1557425791"/>
      </p:ext>
    </p:extLst>
  </p:cSld>
  <p:clrMapOvr>
    <a:masterClrMapping/>
  </p:clrMapOvr>
</p:sld>
</file>

<file path=ppt/theme/theme1.xml><?xml version="1.0" encoding="utf-8"?>
<a:theme xmlns:a="http://schemas.openxmlformats.org/drawingml/2006/main" name="ColorBlockVTI">
  <a:themeElements>
    <a:clrScheme name="ColorBlock Color Scheme">
      <a:dk1>
        <a:sysClr val="windowText" lastClr="000000"/>
      </a:dk1>
      <a:lt1>
        <a:sysClr val="window" lastClr="FFFFFF"/>
      </a:lt1>
      <a:dk2>
        <a:srgbClr val="002044"/>
      </a:dk2>
      <a:lt2>
        <a:srgbClr val="F5F0F3"/>
      </a:lt2>
      <a:accent1>
        <a:srgbClr val="4A41C5"/>
      </a:accent1>
      <a:accent2>
        <a:srgbClr val="37997B"/>
      </a:accent2>
      <a:accent3>
        <a:srgbClr val="17B4DF"/>
      </a:accent3>
      <a:accent4>
        <a:srgbClr val="E69500"/>
      </a:accent4>
      <a:accent5>
        <a:srgbClr val="276D77"/>
      </a:accent5>
      <a:accent6>
        <a:srgbClr val="386ECE"/>
      </a:accent6>
      <a:hlink>
        <a:srgbClr val="AF1DAF"/>
      </a:hlink>
      <a:folHlink>
        <a:srgbClr val="FE5C68"/>
      </a:folHlink>
    </a:clrScheme>
    <a:fontScheme name="Custom 1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rBlockVTI" id="{733CB85B-8F47-42FB-9326-9FF507018D27}" vid="{069BD9C2-DF61-4F2B-A577-A59C7FC2FF6B}"/>
    </a:ext>
  </a:extLst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5916208_win32_fixed.potx" id="{84AF7F3C-60DD-4AB5-B3E9-3CB062C9A041}" vid="{36281799-A49C-4605-BD89-C62E2E9FEDD7}"/>
    </a:ext>
  </a:extLst>
</a:theme>
</file>

<file path=ppt/theme/theme3.xml><?xml version="1.0" encoding="utf-8"?>
<a:theme xmlns:a="http://schemas.openxmlformats.org/drawingml/2006/main" name="Office Them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67328976 Minimalist presentation_Win32_v3" id="{68F91E1F-47E3-4784-97BA-A7779D45FCD8}" vid="{DD4A590D-E633-4E0F-B7C2-7C0F99B0E27C}"/>
    </a:ext>
  </a:extLst>
</a:theme>
</file>

<file path=ppt/theme/theme4.xml><?xml version="1.0" encoding="utf-8"?>
<a:theme xmlns:a="http://schemas.openxmlformats.org/drawingml/2006/main" name="Custom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Univers" id="{D909BD3F-B240-4348-8BE3-67FDD68BA7A7}" vid="{4848699B-BB01-41E3-9EC4-3D97DFE5292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D05BA74D69C643A8CF5E720DAB4E03" ma:contentTypeVersion="17" ma:contentTypeDescription="Create a new document." ma:contentTypeScope="" ma:versionID="1698193d508be1a78e30608643a57ed9">
  <xsd:schema xmlns:xsd="http://www.w3.org/2001/XMLSchema" xmlns:xs="http://www.w3.org/2001/XMLSchema" xmlns:p="http://schemas.microsoft.com/office/2006/metadata/properties" xmlns:ns2="97fa7076-776e-478f-9232-14551595d9c6" xmlns:ns3="692c96e4-b26a-4ece-87e0-b5127735bf66" targetNamespace="http://schemas.microsoft.com/office/2006/metadata/properties" ma:root="true" ma:fieldsID="7a63cdbed17a802429e0a75904bb24d6" ns2:_="" ns3:_="">
    <xsd:import namespace="97fa7076-776e-478f-9232-14551595d9c6"/>
    <xsd:import namespace="692c96e4-b26a-4ece-87e0-b5127735bf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a7076-776e-478f-9232-14551595d9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43bcff0-5018-4cc5-8d37-88b91d42b7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2c96e4-b26a-4ece-87e0-b5127735bf6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1a17926-947c-4600-8299-3c2f24e0943a}" ma:internalName="TaxCatchAll" ma:showField="CatchAllData" ma:web="692c96e4-b26a-4ece-87e0-b5127735bf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92c96e4-b26a-4ece-87e0-b5127735bf66" xsi:nil="true"/>
    <MediaServiceKeyPoints xmlns="97fa7076-776e-478f-9232-14551595d9c6" xsi:nil="true"/>
    <lcf76f155ced4ddcb4097134ff3c332f xmlns="97fa7076-776e-478f-9232-14551595d9c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E1F17B-2EAF-46C7-AB4B-6B4CC1FCFD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fa7076-776e-478f-9232-14551595d9c6"/>
    <ds:schemaRef ds:uri="692c96e4-b26a-4ece-87e0-b5127735bf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757C30-AE9A-4680-90EB-19D282EC2B7C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692c96e4-b26a-4ece-87e0-b5127735bf66"/>
    <ds:schemaRef ds:uri="97fa7076-776e-478f-9232-14551595d9c6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5CCB28C-7D26-4A36-9CFC-D739C28F3D1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{B59365DF-8E74-4CFD-A642-A1A2014A3545}tf89117832_win32</Template>
  <TotalTime>51</TotalTime>
  <Words>228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Avenir Next LT Pro</vt:lpstr>
      <vt:lpstr>Bodoni MT</vt:lpstr>
      <vt:lpstr>Calibri</vt:lpstr>
      <vt:lpstr>Gill Sans MT</vt:lpstr>
      <vt:lpstr>Impact</vt:lpstr>
      <vt:lpstr>Tenorite</vt:lpstr>
      <vt:lpstr>Times New Roman</vt:lpstr>
      <vt:lpstr>Univers</vt:lpstr>
      <vt:lpstr>ColorBlockVTI</vt:lpstr>
      <vt:lpstr>Badge</vt:lpstr>
      <vt:lpstr>Office Theme</vt:lpstr>
      <vt:lpstr>Custom</vt:lpstr>
      <vt:lpstr>Introduce Yourself to Your Students</vt:lpstr>
      <vt:lpstr>Introduce Yourself to Your Students</vt:lpstr>
      <vt:lpstr>Introduce Yourself to Your Students</vt:lpstr>
      <vt:lpstr>(Example Slide) Hello and Welcome!</vt:lpstr>
      <vt:lpstr>INTRODUCTION SLIDE</vt:lpstr>
      <vt:lpstr>INTRODUCTION SLIDE</vt:lpstr>
      <vt:lpstr>INTRODUCTION sLIDE</vt:lpstr>
      <vt:lpstr>INTRODUCTion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Introduce Yourself to Your Students</dc:title>
  <dc:creator>Trisha McIntyre</dc:creator>
  <cp:lastModifiedBy>Trisha McIntyre</cp:lastModifiedBy>
  <cp:revision>62</cp:revision>
  <dcterms:created xsi:type="dcterms:W3CDTF">2023-08-23T19:49:59Z</dcterms:created>
  <dcterms:modified xsi:type="dcterms:W3CDTF">2023-09-02T07:10:02Z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0x01010041D05BA74D69C643A8CF5E720DAB4E03</vt:lpwstr>
  </property>
  <property fmtid="{D5CDD505-2E9C-101B-9397-08002B2CF9AE}" pid="3" name="MediaServiceImageTags">
    <vt:lpwstr/>
  </property>
</Properties>
</file>